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59" r:id="rId5"/>
    <p:sldId id="258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5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2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8B07E-5920-4E8E-BD72-8EDB5C8DB4EF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D4CD6-3ADD-4AED-A96F-89D435ECB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51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D4CD6-3ADD-4AED-A96F-89D435ECBA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7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07F9-D1EF-4397-BD27-8F7E0A1AB1C6}" type="datetime1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Pegxit Discussion, Andrew Rose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147-72FF-4B84-A101-A3BBD0A6C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4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26D3-316F-4617-A318-7F4BFB9AB121}" type="datetime1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Pegxit Discussion, Andrew Rose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147-72FF-4B84-A101-A3BBD0A6C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7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8ACC-8DD8-4C9D-AB8D-7A3A6A6E24AF}" type="datetime1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Pegxit Discussion, Andrew Rose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147-72FF-4B84-A101-A3BBD0A6C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3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C72E-77CF-41CF-9EFF-6C464E0C4D90}" type="datetime1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Pegxit Discussion, Andrew Rose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147-72FF-4B84-A101-A3BBD0A6C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2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70F0-D77F-4709-AAFE-7335B4DFCA19}" type="datetime1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Pegxit Discussion, Andrew Rose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147-72FF-4B84-A101-A3BBD0A6C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7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6F73-552F-46AA-98A9-94E43E54E3A5}" type="datetime1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Pegxit Discussion, Andrew Rose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147-72FF-4B84-A101-A3BBD0A6C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567F-3EF0-4A73-A476-9569A2228ED2}" type="datetime1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Pegxit Discussion, Andrew Rose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147-72FF-4B84-A101-A3BBD0A6C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1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359D-DB17-4C8F-B98B-4AC26439624C}" type="datetime1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Pegxit Discussion,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147-72FF-4B84-A101-A3BBD0A6C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4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9AFC-8774-493F-994D-52975D5B1355}" type="datetime1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Pegxit Discussion, Andrew Rose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147-72FF-4B84-A101-A3BBD0A6C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8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9300-4358-45FE-B872-EA626D2E4C06}" type="datetime1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Pegxit Discussion, Andrew Rose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147-72FF-4B84-A101-A3BBD0A6C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17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8EB7-CAA7-403A-83EE-281096375A0F}" type="datetime1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Pegxit Discussion, Andrew Rose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147-72FF-4B84-A101-A3BBD0A6C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8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D5EF-974E-4EF5-97F0-16C820E874DC}" type="datetime1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Pegxit Discussion, Andrew Rose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8B147-72FF-4B84-A101-A3BBD0A6C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6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4415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Discussion of </a:t>
            </a:r>
            <a:r>
              <a:rPr lang="en-US" b="1" i="1" dirty="0" smtClean="0"/>
              <a:t>“</a:t>
            </a:r>
            <a:r>
              <a:rPr lang="en-US" b="1" i="1" dirty="0" err="1" smtClean="0"/>
              <a:t>Pegxit</a:t>
            </a:r>
            <a:r>
              <a:rPr lang="en-US" b="1" i="1" dirty="0" smtClean="0"/>
              <a:t>: Evidence from the Classical Gold Standard”</a:t>
            </a:r>
            <a:br>
              <a:rPr lang="en-US" b="1" i="1" dirty="0" smtClean="0"/>
            </a:br>
            <a:r>
              <a:rPr lang="en-US" b="1" i="1" dirty="0" smtClean="0"/>
              <a:t>by Mitchener and Pina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08576"/>
            <a:ext cx="9144000" cy="157276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Andrew K Rose</a:t>
            </a:r>
          </a:p>
          <a:p>
            <a:r>
              <a:rPr lang="en-US" sz="3600" dirty="0" smtClean="0"/>
              <a:t>Berkeley-Haas, ABFER, CEPR and NBER</a:t>
            </a:r>
          </a:p>
        </p:txBody>
      </p:sp>
    </p:spTree>
    <p:extLst>
      <p:ext uri="{BB962C8B-B14F-4D97-AF65-F5344CB8AC3E}">
        <p14:creationId xmlns:p14="http://schemas.microsoft.com/office/powerpoint/2010/main" val="212467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Cool Idea!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very </a:t>
            </a:r>
            <a:r>
              <a:rPr lang="en-US" i="1" dirty="0" smtClean="0"/>
              <a:t>natural </a:t>
            </a:r>
            <a:r>
              <a:rPr lang="en-US" dirty="0" smtClean="0"/>
              <a:t>shock to examine causes of monetary policy switches</a:t>
            </a:r>
          </a:p>
          <a:p>
            <a:r>
              <a:rPr lang="en-US" dirty="0" smtClean="0"/>
              <a:t>New!</a:t>
            </a:r>
          </a:p>
          <a:p>
            <a:pPr lvl="1"/>
            <a:r>
              <a:rPr lang="en-US" dirty="0" smtClean="0"/>
              <a:t>Much work in the past on monetary, fiscal, and financial causes</a:t>
            </a:r>
          </a:p>
          <a:p>
            <a:pPr lvl="1"/>
            <a:r>
              <a:rPr lang="en-US" dirty="0" smtClean="0"/>
              <a:t>Relatively little that’s </a:t>
            </a:r>
            <a:r>
              <a:rPr lang="en-US" i="1" dirty="0" smtClean="0"/>
              <a:t>real </a:t>
            </a:r>
            <a:r>
              <a:rPr lang="en-US" dirty="0" smtClean="0"/>
              <a:t>in literature</a:t>
            </a:r>
          </a:p>
          <a:p>
            <a:pPr lvl="1"/>
            <a:r>
              <a:rPr lang="en-US" dirty="0" smtClean="0"/>
              <a:t>Also, no hint of multiplicity in equilibria</a:t>
            </a:r>
          </a:p>
          <a:p>
            <a:r>
              <a:rPr lang="en-US" dirty="0" smtClean="0"/>
              <a:t>Works in theory</a:t>
            </a:r>
          </a:p>
          <a:p>
            <a:r>
              <a:rPr lang="en-US" i="1" dirty="0" smtClean="0"/>
              <a:t>Seems</a:t>
            </a:r>
            <a:r>
              <a:rPr lang="en-US" dirty="0" smtClean="0"/>
              <a:t> to work in practice too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Pegxit Discussion,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147-72FF-4B84-A101-A3BBD0A6C8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6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Doubts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obvious … how could we have missed this?</a:t>
            </a:r>
          </a:p>
          <a:p>
            <a:pPr lvl="1"/>
            <a:r>
              <a:rPr lang="en-US" dirty="0" smtClean="0"/>
              <a:t>Many fluctuations in terms of trade for EMs/LDCs … have we ignored them?</a:t>
            </a:r>
          </a:p>
          <a:p>
            <a:pPr lvl="1"/>
            <a:r>
              <a:rPr lang="en-US" dirty="0" smtClean="0"/>
              <a:t>Many fluctuations in price of oil, yet oil exporters are resolute ($) peggers</a:t>
            </a:r>
          </a:p>
          <a:p>
            <a:r>
              <a:rPr lang="en-US" dirty="0" smtClean="0"/>
              <a:t>Perhaps room for suspicion … or at least more work</a:t>
            </a:r>
          </a:p>
          <a:p>
            <a:pPr lvl="1"/>
            <a:r>
              <a:rPr lang="en-US" dirty="0" smtClean="0"/>
              <a:t>Why do MP restrict themselves to gold standard?</a:t>
            </a:r>
          </a:p>
          <a:p>
            <a:pPr lvl="1"/>
            <a:r>
              <a:rPr lang="en-US" dirty="0" smtClean="0"/>
              <a:t>Analysis often quite indirect e.g., (10)</a:t>
            </a:r>
          </a:p>
          <a:p>
            <a:pPr lvl="2"/>
            <a:r>
              <a:rPr lang="en-US" dirty="0" smtClean="0"/>
              <a:t>Why use CRS instead of simple binary variable for regime switch?</a:t>
            </a:r>
          </a:p>
          <a:p>
            <a:pPr lvl="2"/>
            <a:r>
              <a:rPr lang="en-US" dirty="0" smtClean="0"/>
              <a:t>Why not regress on aggregate export prices or terms of trade in (13)?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Pegxit Discussion,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147-72FF-4B84-A101-A3BBD0A6C8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2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Extension to Post-War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Annual Penn World Table 9.0 for 173 countries, 1950-2010</a:t>
            </a:r>
          </a:p>
          <a:p>
            <a:pPr lvl="2"/>
            <a:r>
              <a:rPr lang="en-US" dirty="0" smtClean="0"/>
              <a:t>Price exports, price imports, terms of trade</a:t>
            </a:r>
          </a:p>
          <a:p>
            <a:pPr lvl="1"/>
            <a:r>
              <a:rPr lang="en-US" dirty="0" smtClean="0"/>
              <a:t>Reinhart-Rogoff “Natural” Exchange Rate Regimes</a:t>
            </a:r>
          </a:p>
          <a:p>
            <a:pPr lvl="2"/>
            <a:r>
              <a:rPr lang="en-US" dirty="0" smtClean="0"/>
              <a:t>Exits from Hard Peg</a:t>
            </a:r>
          </a:p>
          <a:p>
            <a:pPr lvl="2"/>
            <a:r>
              <a:rPr lang="en-US" dirty="0" smtClean="0"/>
              <a:t>Exits from Soft Peg</a:t>
            </a:r>
          </a:p>
          <a:p>
            <a:pPr lvl="2"/>
            <a:r>
              <a:rPr lang="en-US" dirty="0" smtClean="0"/>
              <a:t>Exits from </a:t>
            </a:r>
            <a:r>
              <a:rPr lang="en-US" i="1" dirty="0" smtClean="0"/>
              <a:t>Any</a:t>
            </a:r>
            <a:r>
              <a:rPr lang="en-US" dirty="0" smtClean="0"/>
              <a:t> Peg</a:t>
            </a:r>
          </a:p>
          <a:p>
            <a:r>
              <a:rPr lang="en-US" dirty="0" smtClean="0"/>
              <a:t>Methodology</a:t>
            </a:r>
          </a:p>
          <a:p>
            <a:pPr lvl="1"/>
            <a:r>
              <a:rPr lang="en-US" dirty="0" smtClean="0"/>
              <a:t>Standard event-study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Pegxit Discussion,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147-72FF-4B84-A101-A3BBD0A6C8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4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Unfortunately …</a:t>
            </a:r>
            <a:endParaRPr lang="en-US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9"/>
            <a:ext cx="10515600" cy="466566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Pegxit Discussion,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147-72FF-4B84-A101-A3BBD0A6C8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Thought-Provoking .. perhaps to excess …</a:t>
            </a:r>
          </a:p>
          <a:p>
            <a:r>
              <a:rPr lang="en-US" dirty="0" smtClean="0"/>
              <a:t>Seems natural, works in theory (somewhat contrived)</a:t>
            </a:r>
          </a:p>
          <a:p>
            <a:r>
              <a:rPr lang="en-US" dirty="0" smtClean="0"/>
              <a:t>Unfortunately doesn’t work that well in the data</a:t>
            </a:r>
          </a:p>
          <a:p>
            <a:pPr lvl="1"/>
            <a:r>
              <a:rPr lang="en-US" dirty="0" smtClean="0"/>
              <a:t>Especially unconvincing post-war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Pegxit Discussion,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147-72FF-4B84-A101-A3BBD0A6C8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1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Remaining Questions (mostly nit-picking)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MP results peculiar to GS?</a:t>
            </a:r>
          </a:p>
          <a:p>
            <a:r>
              <a:rPr lang="en-US" dirty="0" smtClean="0"/>
              <a:t>Couldn’t one think of a better cost of floating (trade lower outside fix, reducing government revenue …)?</a:t>
            </a:r>
          </a:p>
          <a:p>
            <a:pPr lvl="1"/>
            <a:r>
              <a:rPr lang="en-US" dirty="0" smtClean="0"/>
              <a:t>Does trade vary </a:t>
            </a:r>
            <a:r>
              <a:rPr lang="en-US" i="1" dirty="0" smtClean="0"/>
              <a:t>that</a:t>
            </a:r>
            <a:r>
              <a:rPr lang="en-US" dirty="0" smtClean="0"/>
              <a:t> much by exchange rate regime?</a:t>
            </a:r>
          </a:p>
          <a:p>
            <a:pPr lvl="1"/>
            <a:r>
              <a:rPr lang="en-US" dirty="0" smtClean="0"/>
              <a:t>Strong links between exchange rate regime and government revenue?</a:t>
            </a:r>
          </a:p>
          <a:p>
            <a:r>
              <a:rPr lang="en-US" dirty="0" smtClean="0"/>
              <a:t>Figure 1 is poor motivation: currency risk is volatile, prices aren’t (!)</a:t>
            </a:r>
          </a:p>
          <a:p>
            <a:pPr lvl="1"/>
            <a:r>
              <a:rPr lang="en-US" dirty="0" smtClean="0"/>
              <a:t>Ditto Figure 3</a:t>
            </a:r>
          </a:p>
          <a:p>
            <a:r>
              <a:rPr lang="en-US" dirty="0" smtClean="0"/>
              <a:t>Table 1: ineffective summary</a:t>
            </a:r>
          </a:p>
          <a:p>
            <a:r>
              <a:rPr lang="en-US" dirty="0" smtClean="0"/>
              <a:t>Table 3: few peripheral countries (and those have </a:t>
            </a:r>
            <a:r>
              <a:rPr lang="en-US" i="1" dirty="0" smtClean="0"/>
              <a:t>low</a:t>
            </a:r>
            <a:r>
              <a:rPr lang="en-US" dirty="0" smtClean="0"/>
              <a:t> means!)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Pegxit Discussion, Andrew Rose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B147-72FF-4B84-A101-A3BBD0A6C8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5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367</Words>
  <Application>Microsoft Office PowerPoint</Application>
  <PresentationFormat>Widescreen</PresentationFormat>
  <Paragraphs>58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Discussion of “Pegxit: Evidence from the Classical Gold Standard” by Mitchener and Pina</vt:lpstr>
      <vt:lpstr>Cool Idea!</vt:lpstr>
      <vt:lpstr>Doubts</vt:lpstr>
      <vt:lpstr>Extension to Post-War</vt:lpstr>
      <vt:lpstr>Unfortunately …</vt:lpstr>
      <vt:lpstr>Summary</vt:lpstr>
      <vt:lpstr>Remaining Questions (mostly nit-picking)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of “Pegxit: Evidence from the Classical Gold Standard” by Mitchener and Pina</dc:title>
  <dc:creator>Andrew Rose</dc:creator>
  <cp:lastModifiedBy>Andrew Rose</cp:lastModifiedBy>
  <cp:revision>6</cp:revision>
  <dcterms:created xsi:type="dcterms:W3CDTF">2016-09-20T00:02:48Z</dcterms:created>
  <dcterms:modified xsi:type="dcterms:W3CDTF">2016-09-20T00:30:31Z</dcterms:modified>
</cp:coreProperties>
</file>